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789A"/>
    <a:srgbClr val="57D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9"/>
    <p:restoredTop sz="94671"/>
  </p:normalViewPr>
  <p:slideViewPr>
    <p:cSldViewPr snapToGrid="0" snapToObjects="1">
      <p:cViewPr>
        <p:scale>
          <a:sx n="147" d="100"/>
          <a:sy n="147" d="100"/>
        </p:scale>
        <p:origin x="-162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E7C3-3B9D-0E40-A2BB-AB86EEF18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9C0B7-B468-E540-B776-02F3A244F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11027-C3E4-B64F-B576-DCA74AF99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E3E9-ECA3-3F44-8131-6AE86494406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B44A0-463A-9545-985A-6F49CA42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B7E45-CBF0-1D43-909E-AD5F15CC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C076-AD93-D94C-A2A6-4CDB7464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4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9892-DCE6-D547-B351-7F0935DF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C4A90-3A87-B240-B0CD-6E3FCB7D2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ADE1A-0239-A44A-A8C0-4459AFBC0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E3E9-ECA3-3F44-8131-6AE86494406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64BAC-51B4-6049-93D3-4F6B32F47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4948C-D5D6-FE47-A64D-7DDDD4E8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C076-AD93-D94C-A2A6-4CDB7464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3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DCB15C-E17A-3142-B932-2612C09B6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783FAD-3350-924B-83DC-7072BE1EC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4329D-EB3F-EF47-B1DC-0F124FA1D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E3E9-ECA3-3F44-8131-6AE86494406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100F2-77C9-A848-BDAA-B1175682C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8B269-47B0-1B44-A75F-81268C4A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C076-AD93-D94C-A2A6-4CDB7464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35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BA347-DFCE-F441-843C-0D661BFC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02027-96CA-E240-B0B0-2A6818A88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3404-568C-8642-95A4-60F0D9A6F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E3E9-ECA3-3F44-8131-6AE86494406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17F86-509F-7945-B5B6-7E8FBA00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604E8-6A15-8547-B59F-36734FE6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C076-AD93-D94C-A2A6-4CDB7464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66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09FF0-9E29-284D-AB2A-98E12143E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5F797-0165-F440-9E52-06430AAFF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F3DB3-D8C9-184D-A28A-431A66AD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E3E9-ECA3-3F44-8131-6AE86494406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9FC04-B105-5849-B136-19D42D855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C2B77-0CA6-5C4E-B28D-C12F90B56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C076-AD93-D94C-A2A6-4CDB7464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8B7B-AE3B-D247-A7A9-B9D4409B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1E7C1-E5EB-B94A-AE32-D1AD936AD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69AB4-67E7-E643-AC5B-E9CAD61D2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F4432-76B5-0346-8B07-5109F254D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E3E9-ECA3-3F44-8131-6AE86494406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323AC-BC97-614B-ABFE-21DFFEAB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D6EB9-3885-5442-AC14-924DE76D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C076-AD93-D94C-A2A6-4CDB7464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9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114D0-C00E-3C43-8B92-B98D9E62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88BFB-09A5-704E-A418-90FFFC268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2893D-4EFE-3346-A207-A733407E3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2E9FF0-3460-AC47-860A-6625E2BEE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D97728-AF80-A844-BAD2-68267821B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BF92B-4A0B-B149-BC36-A08D7E0D2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E3E9-ECA3-3F44-8131-6AE86494406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974508-A2F7-6041-AF9E-8F3C0A6D2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D09CB0-0B62-E84C-A598-F160C14D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C076-AD93-D94C-A2A6-4CDB7464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4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21B7-EFCE-F94D-80E5-0B59C2F5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4E0DF5-3840-1E45-9FE9-0CE1006A9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E3E9-ECA3-3F44-8131-6AE86494406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FD27DE-35E8-3644-9823-D2AED96E9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F849D-FCE8-B74D-B809-BFD82BB9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C076-AD93-D94C-A2A6-4CDB7464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19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E136EE-8F3F-B24E-BCAD-6D596889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E3E9-ECA3-3F44-8131-6AE86494406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82CBC1-A4CB-F84C-B4EE-4B62706D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16C2D-05D4-B64E-942B-069D787A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C076-AD93-D94C-A2A6-4CDB7464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9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314BF-8ADE-8347-A136-CFEB82A6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53302-2BFF-0C4A-987A-81ABF154D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68A56-D236-234A-BD57-388923780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8A9BF-8062-E94F-B2F0-B13D3138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E3E9-ECA3-3F44-8131-6AE86494406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1E637-3D9C-E64C-B917-997E40A62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61092-BFAC-6D44-A66A-AA95ADAB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C076-AD93-D94C-A2A6-4CDB7464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39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1598-877D-7045-8607-3C312D4FC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3175AA-824B-4948-9FC2-66E27A2271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B65C0-692B-2947-964A-D4083444C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F90DA-633E-E04D-9BCA-AA3425A39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E3E9-ECA3-3F44-8131-6AE86494406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229A5-B553-5547-AF22-5D1320A73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C902B-7B5E-EC42-9565-113FA958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C076-AD93-D94C-A2A6-4CDB7464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02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AD1D33-5175-E340-9794-3A6D8E3A7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7B0A4-920C-9E43-A193-5A9365A3E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9C107-C548-3141-8D8B-880AF6C8D5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EE3E9-ECA3-3F44-8131-6AE86494406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1581D-854F-6240-9B7C-F093E80C6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DFFED-7CDB-5C4A-BC95-58FBEF08D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9C076-AD93-D94C-A2A6-4CDB7464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3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1.png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B5C33-16CD-C34D-8B78-E4197590E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118567"/>
            <a:ext cx="9144000" cy="2387600"/>
          </a:xfrm>
        </p:spPr>
        <p:txBody>
          <a:bodyPr/>
          <a:lstStyle/>
          <a:p>
            <a:r>
              <a:rPr lang="en-US" dirty="0"/>
              <a:t>Krista </a:t>
            </a:r>
            <a:r>
              <a:rPr lang="en-US" dirty="0" err="1"/>
              <a:t>Koeller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D52BC-2202-1140-ABE2-D0A20B4BEC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69033"/>
            <a:ext cx="9144000" cy="1655762"/>
          </a:xfrm>
        </p:spPr>
        <p:txBody>
          <a:bodyPr/>
          <a:lstStyle/>
          <a:p>
            <a:r>
              <a:rPr lang="en-US" dirty="0"/>
              <a:t>PhD student at the University of Florida</a:t>
            </a:r>
          </a:p>
          <a:p>
            <a:r>
              <a:rPr lang="en-US" dirty="0"/>
              <a:t>kkoeller3115@ufl.edu</a:t>
            </a:r>
          </a:p>
          <a:p>
            <a:r>
              <a:rPr lang="en-US" dirty="0"/>
              <a:t>@</a:t>
            </a:r>
            <a:r>
              <a:rPr lang="en-US" dirty="0" err="1"/>
              <a:t>KristaLerista</a:t>
            </a:r>
            <a:endParaRPr lang="en-US" dirty="0"/>
          </a:p>
        </p:txBody>
      </p:sp>
      <p:pic>
        <p:nvPicPr>
          <p:cNvPr id="5" name="Picture 4" descr="A picture containing sitting, different, table, brown&#10;&#10;Description automatically generated">
            <a:extLst>
              <a:ext uri="{FF2B5EF4-FFF2-40B4-BE49-F238E27FC236}">
                <a16:creationId xmlns:a16="http://schemas.microsoft.com/office/drawing/2014/main" id="{174E94F3-50AC-9B42-AA5F-E6B57B061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21"/>
          <a:stretch/>
        </p:blipFill>
        <p:spPr>
          <a:xfrm>
            <a:off x="0" y="3441735"/>
            <a:ext cx="12192000" cy="3461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F3BE05-0077-C14E-866E-72AB2ECE8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230" y="2124219"/>
            <a:ext cx="590497" cy="478303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ABD8677-03E5-274A-B9FA-F5CAC4F69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555" y="310813"/>
            <a:ext cx="2675856" cy="24520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690552-1BEE-F144-9E3E-3F7CED578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352" y="535542"/>
            <a:ext cx="2304093" cy="222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8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3EBB-E2C8-0040-8A2B-6A162FC9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347" y="4991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 use morphometrics to study the break down of the neck-trunk boundary</a:t>
            </a:r>
            <a:br>
              <a:rPr lang="en-US" dirty="0"/>
            </a:br>
            <a:r>
              <a:rPr lang="en-US" dirty="0"/>
              <a:t>	</a:t>
            </a:r>
            <a:endParaRPr lang="en-US" sz="3100" dirty="0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1C5E5CEF-9556-C340-BD2C-C9DF6D625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26" y="2190680"/>
            <a:ext cx="6499874" cy="4617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638E3D-3539-C84F-A680-CEAC07D63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85347" cy="685800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4A3A0F-05E5-9846-A080-32E7CE0A0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85347" y="2007493"/>
            <a:ext cx="3896475" cy="435133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47C921-A171-F84F-9D3E-D3A6AE2FF768}"/>
              </a:ext>
            </a:extLst>
          </p:cNvPr>
          <p:cNvSpPr txBox="1"/>
          <p:nvPr/>
        </p:nvSpPr>
        <p:spPr>
          <a:xfrm>
            <a:off x="-58303" y="6490573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Lerista</a:t>
            </a:r>
            <a:r>
              <a:rPr lang="en-US" i="1" dirty="0"/>
              <a:t> </a:t>
            </a:r>
            <a:r>
              <a:rPr lang="en-US" i="1" dirty="0" err="1"/>
              <a:t>edwardsae</a:t>
            </a:r>
            <a:endParaRPr lang="en-US" i="1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72D4122-914D-5841-A9E0-E560401D5312}"/>
              </a:ext>
            </a:extLst>
          </p:cNvPr>
          <p:cNvSpPr/>
          <p:nvPr/>
        </p:nvSpPr>
        <p:spPr>
          <a:xfrm rot="11445195">
            <a:off x="1250778" y="4182068"/>
            <a:ext cx="1185744" cy="6350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892D178-67CE-5F44-8C80-4C920CC4F99C}"/>
              </a:ext>
            </a:extLst>
          </p:cNvPr>
          <p:cNvSpPr/>
          <p:nvPr/>
        </p:nvSpPr>
        <p:spPr>
          <a:xfrm rot="7298255">
            <a:off x="3184901" y="2888479"/>
            <a:ext cx="1185744" cy="635000"/>
          </a:xfrm>
          <a:prstGeom prst="rightArrow">
            <a:avLst/>
          </a:prstGeom>
          <a:solidFill>
            <a:srgbClr val="57DF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C37E0C1-F883-9A40-969C-A0D1E1F84E58}"/>
              </a:ext>
            </a:extLst>
          </p:cNvPr>
          <p:cNvSpPr/>
          <p:nvPr/>
        </p:nvSpPr>
        <p:spPr>
          <a:xfrm rot="3791332">
            <a:off x="3528606" y="3742543"/>
            <a:ext cx="1185744" cy="635000"/>
          </a:xfrm>
          <a:prstGeom prst="rightArrow">
            <a:avLst/>
          </a:prstGeom>
          <a:solidFill>
            <a:srgbClr val="57DF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247A7D-D1ED-1445-9EA9-197527418B82}"/>
              </a:ext>
            </a:extLst>
          </p:cNvPr>
          <p:cNvCxnSpPr/>
          <p:nvPr/>
        </p:nvCxnSpPr>
        <p:spPr>
          <a:xfrm>
            <a:off x="6616931" y="3591098"/>
            <a:ext cx="2144684" cy="1512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9A0BD8-6F80-1F44-9749-73F41CA923FA}"/>
              </a:ext>
            </a:extLst>
          </p:cNvPr>
          <p:cNvCxnSpPr>
            <a:cxnSpLocks/>
          </p:cNvCxnSpPr>
          <p:nvPr/>
        </p:nvCxnSpPr>
        <p:spPr>
          <a:xfrm flipV="1">
            <a:off x="8761615" y="4060044"/>
            <a:ext cx="3208712" cy="1043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1A174D-A364-0346-8E95-EF3BD10BAB74}"/>
              </a:ext>
            </a:extLst>
          </p:cNvPr>
          <p:cNvSpPr/>
          <p:nvPr/>
        </p:nvSpPr>
        <p:spPr>
          <a:xfrm rot="16200000">
            <a:off x="6264803" y="4419748"/>
            <a:ext cx="619892" cy="384833"/>
          </a:xfrm>
          <a:prstGeom prst="rightArrow">
            <a:avLst/>
          </a:prstGeom>
          <a:solidFill>
            <a:srgbClr val="57DF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624D901-271F-4D4F-8E48-A4DB9EF6A668}"/>
              </a:ext>
            </a:extLst>
          </p:cNvPr>
          <p:cNvSpPr/>
          <p:nvPr/>
        </p:nvSpPr>
        <p:spPr>
          <a:xfrm rot="16200000">
            <a:off x="8451668" y="5380545"/>
            <a:ext cx="619892" cy="384833"/>
          </a:xfrm>
          <a:prstGeom prst="rightArrow">
            <a:avLst/>
          </a:prstGeom>
          <a:solidFill>
            <a:srgbClr val="DF78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EF71ED64-6ADA-5A46-AC0E-42A565BB8ABF}"/>
              </a:ext>
            </a:extLst>
          </p:cNvPr>
          <p:cNvSpPr/>
          <p:nvPr/>
        </p:nvSpPr>
        <p:spPr>
          <a:xfrm rot="16200000">
            <a:off x="10487689" y="4849919"/>
            <a:ext cx="619892" cy="38483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7A1AEC-3AC8-E142-8E4A-C447526E51A4}"/>
              </a:ext>
            </a:extLst>
          </p:cNvPr>
          <p:cNvSpPr txBox="1"/>
          <p:nvPr/>
        </p:nvSpPr>
        <p:spPr>
          <a:xfrm>
            <a:off x="6189441" y="4894669"/>
            <a:ext cx="82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Girdle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731F0B-DB1C-5548-972C-CAD853AB46F8}"/>
              </a:ext>
            </a:extLst>
          </p:cNvPr>
          <p:cNvSpPr txBox="1"/>
          <p:nvPr/>
        </p:nvSpPr>
        <p:spPr>
          <a:xfrm>
            <a:off x="7971802" y="5817593"/>
            <a:ext cx="164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Morphometric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D54979-7601-7949-BB06-C2CCA0C91385}"/>
              </a:ext>
            </a:extLst>
          </p:cNvPr>
          <p:cNvSpPr txBox="1"/>
          <p:nvPr/>
        </p:nvSpPr>
        <p:spPr>
          <a:xfrm>
            <a:off x="10053259" y="5308795"/>
            <a:ext cx="159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Hypapophyses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4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5" grpId="0" animBg="1"/>
      <p:bldP spid="26" grpId="0" animBg="1"/>
      <p:bldP spid="27" grpId="0" animBg="1"/>
      <p:bldP spid="28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1412-61D2-2D47-B078-C7BAA6C86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61" y="247588"/>
            <a:ext cx="9809301" cy="1325563"/>
          </a:xfrm>
        </p:spPr>
        <p:txBody>
          <a:bodyPr/>
          <a:lstStyle/>
          <a:p>
            <a:r>
              <a:rPr lang="en-US" dirty="0"/>
              <a:t>Using morphometrics to study pectoral girdle evolution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5AF5E5-164D-F346-802B-35461F88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61" y="1573151"/>
            <a:ext cx="5603218" cy="49645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C182CF-9E20-BD4F-96E4-39DEEAB0A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15685" cy="6867275"/>
          </a:xfrm>
          <a:prstGeom prst="rect">
            <a:avLst/>
          </a:prstGeom>
        </p:spPr>
      </p:pic>
      <p:pic>
        <p:nvPicPr>
          <p:cNvPr id="4" name="Picture 3" descr="A close up of a person&#10;&#10;Description automatically generated">
            <a:extLst>
              <a:ext uri="{FF2B5EF4-FFF2-40B4-BE49-F238E27FC236}">
                <a16:creationId xmlns:a16="http://schemas.microsoft.com/office/drawing/2014/main" id="{BD749323-F241-A546-9945-8910CD2DC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994" y="1573151"/>
            <a:ext cx="3802249" cy="4964595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20AB5E60-8770-5F40-8114-3E28AA32C3F8}"/>
              </a:ext>
            </a:extLst>
          </p:cNvPr>
          <p:cNvSpPr/>
          <p:nvPr/>
        </p:nvSpPr>
        <p:spPr>
          <a:xfrm rot="12369405">
            <a:off x="1828722" y="3952011"/>
            <a:ext cx="1185744" cy="6350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F49FE-4AAD-A347-84BB-5D232A5CD87D}"/>
              </a:ext>
            </a:extLst>
          </p:cNvPr>
          <p:cNvSpPr/>
          <p:nvPr/>
        </p:nvSpPr>
        <p:spPr>
          <a:xfrm>
            <a:off x="2254761" y="1573151"/>
            <a:ext cx="5595233" cy="496459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285734-7CA5-2F4A-B610-2AA3958546F6}"/>
              </a:ext>
            </a:extLst>
          </p:cNvPr>
          <p:cNvSpPr/>
          <p:nvPr/>
        </p:nvSpPr>
        <p:spPr>
          <a:xfrm>
            <a:off x="7849994" y="1573151"/>
            <a:ext cx="3802249" cy="496459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8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8" grpId="0" animBg="1"/>
      <p:bldP spid="8" grpId="1" animBg="1"/>
      <p:bldP spid="13" grpId="0" animBg="1"/>
      <p:bldP spid="1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1412-61D2-2D47-B078-C7BAA6C86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61" y="247588"/>
            <a:ext cx="9809301" cy="1325563"/>
          </a:xfrm>
        </p:spPr>
        <p:txBody>
          <a:bodyPr/>
          <a:lstStyle/>
          <a:p>
            <a:r>
              <a:rPr lang="en-US" dirty="0"/>
              <a:t>Using morphometrics to study pectoral girdle evolution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5AF5E5-164D-F346-802B-35461F88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685" y="1881605"/>
            <a:ext cx="5118565" cy="4535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C182CF-9E20-BD4F-96E4-39DEEAB0A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15685" cy="68672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F761D2-C299-B54A-B5B8-B82B47511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922" y="1496492"/>
            <a:ext cx="7689334" cy="53615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18459E3-A0F0-9A47-BDF4-5DD7F8B6B77A}"/>
              </a:ext>
            </a:extLst>
          </p:cNvPr>
          <p:cNvSpPr txBox="1"/>
          <p:nvPr/>
        </p:nvSpPr>
        <p:spPr>
          <a:xfrm>
            <a:off x="9246019" y="5503845"/>
            <a:ext cx="3157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Krista </a:t>
            </a:r>
            <a:r>
              <a:rPr lang="en-US" sz="2400" dirty="0" err="1"/>
              <a:t>Koeller</a:t>
            </a:r>
            <a:endParaRPr lang="en-US" sz="2400" dirty="0"/>
          </a:p>
          <a:p>
            <a:r>
              <a:rPr lang="en-US" sz="2400" dirty="0"/>
              <a:t>kkoeller3115@ufl.edu</a:t>
            </a:r>
          </a:p>
          <a:p>
            <a:r>
              <a:rPr lang="en-US" sz="2400" dirty="0"/>
              <a:t>      @</a:t>
            </a:r>
            <a:r>
              <a:rPr lang="en-US" sz="2400" dirty="0" err="1"/>
              <a:t>KristaLerista</a:t>
            </a:r>
            <a:endParaRPr lang="en-US" sz="2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FBD5956-FB32-4A4E-BC9F-76BBCFAC44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574"/>
          <a:stretch/>
        </p:blipFill>
        <p:spPr>
          <a:xfrm>
            <a:off x="9278740" y="6284922"/>
            <a:ext cx="457230" cy="409569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726EFEE6-1928-274B-878F-7F129BA86E47}"/>
              </a:ext>
            </a:extLst>
          </p:cNvPr>
          <p:cNvSpPr/>
          <p:nvPr/>
        </p:nvSpPr>
        <p:spPr>
          <a:xfrm rot="12444925">
            <a:off x="3268637" y="4795386"/>
            <a:ext cx="1185744" cy="6350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1E06BB6-A18B-124C-9DB2-11699FCD0F7B}"/>
              </a:ext>
            </a:extLst>
          </p:cNvPr>
          <p:cNvSpPr/>
          <p:nvPr/>
        </p:nvSpPr>
        <p:spPr>
          <a:xfrm rot="8363112">
            <a:off x="9575036" y="3831695"/>
            <a:ext cx="1185744" cy="6350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1412-61D2-2D47-B078-C7BAA6C86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61" y="247588"/>
            <a:ext cx="9809301" cy="1325563"/>
          </a:xfrm>
        </p:spPr>
        <p:txBody>
          <a:bodyPr/>
          <a:lstStyle/>
          <a:p>
            <a:r>
              <a:rPr lang="en-US" dirty="0"/>
              <a:t>Question: How might I analyze pectoral girdles with variable curves? </a:t>
            </a:r>
          </a:p>
        </p:txBody>
      </p:sp>
      <p:pic>
        <p:nvPicPr>
          <p:cNvPr id="5" name="Content Placeholder 4" descr="A close up of a necklace&#10;&#10;Description automatically generated">
            <a:extLst>
              <a:ext uri="{FF2B5EF4-FFF2-40B4-BE49-F238E27FC236}">
                <a16:creationId xmlns:a16="http://schemas.microsoft.com/office/drawing/2014/main" id="{820F73BC-3412-E547-9EA3-76146DD84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190"/>
          <a:stretch/>
        </p:blipFill>
        <p:spPr>
          <a:xfrm>
            <a:off x="9848377" y="1163144"/>
            <a:ext cx="2215685" cy="2191500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5AF5E5-164D-F346-802B-35461F886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685" y="1881605"/>
            <a:ext cx="5118565" cy="4535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C182CF-9E20-BD4F-96E4-39DEEAB0A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215685" cy="68672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F761D2-C299-B54A-B5B8-B82B47511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922" y="1496492"/>
            <a:ext cx="7689334" cy="5361508"/>
          </a:xfrm>
          <a:prstGeom prst="rect">
            <a:avLst/>
          </a:prstGeom>
        </p:spPr>
      </p:pic>
      <p:pic>
        <p:nvPicPr>
          <p:cNvPr id="19" name="Content Placeholder 4" descr="A close up of a necklace&#10;&#10;Description automatically generated">
            <a:extLst>
              <a:ext uri="{FF2B5EF4-FFF2-40B4-BE49-F238E27FC236}">
                <a16:creationId xmlns:a16="http://schemas.microsoft.com/office/drawing/2014/main" id="{52056BAE-EC0F-544B-8F19-5737B5574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90"/>
          <a:stretch/>
        </p:blipFill>
        <p:spPr>
          <a:xfrm>
            <a:off x="9780761" y="3294501"/>
            <a:ext cx="2215685" cy="2191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18459E3-A0F0-9A47-BDF4-5DD7F8B6B77A}"/>
              </a:ext>
            </a:extLst>
          </p:cNvPr>
          <p:cNvSpPr txBox="1"/>
          <p:nvPr/>
        </p:nvSpPr>
        <p:spPr>
          <a:xfrm>
            <a:off x="9246019" y="5503845"/>
            <a:ext cx="3157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Krista </a:t>
            </a:r>
            <a:r>
              <a:rPr lang="en-US" sz="2400" dirty="0" err="1"/>
              <a:t>Koeller</a:t>
            </a:r>
            <a:endParaRPr lang="en-US" sz="2400" dirty="0"/>
          </a:p>
          <a:p>
            <a:r>
              <a:rPr lang="en-US" sz="2400" dirty="0"/>
              <a:t>kkoeller3115@ufl.edu</a:t>
            </a:r>
          </a:p>
          <a:p>
            <a:r>
              <a:rPr lang="en-US" sz="2400" dirty="0"/>
              <a:t>      @</a:t>
            </a:r>
            <a:r>
              <a:rPr lang="en-US" sz="2400" dirty="0" err="1"/>
              <a:t>KristaLerista</a:t>
            </a:r>
            <a:endParaRPr lang="en-US" sz="2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FBD5956-FB32-4A4E-BC9F-76BBCFAC44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574"/>
          <a:stretch/>
        </p:blipFill>
        <p:spPr>
          <a:xfrm>
            <a:off x="9278740" y="6284922"/>
            <a:ext cx="457230" cy="409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909ECB-2D3D-D442-B0C4-CC37B866661D}"/>
              </a:ext>
            </a:extLst>
          </p:cNvPr>
          <p:cNvSpPr txBox="1"/>
          <p:nvPr/>
        </p:nvSpPr>
        <p:spPr>
          <a:xfrm>
            <a:off x="10327321" y="1658730"/>
            <a:ext cx="1201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developed girdle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8B498-61F5-0947-B922-6E9DE3AD0905}"/>
              </a:ext>
            </a:extLst>
          </p:cNvPr>
          <p:cNvSpPr txBox="1"/>
          <p:nvPr/>
        </p:nvSpPr>
        <p:spPr>
          <a:xfrm>
            <a:off x="10327321" y="4067085"/>
            <a:ext cx="1257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Reduced girdle</a:t>
            </a:r>
          </a:p>
        </p:txBody>
      </p:sp>
    </p:spTree>
    <p:extLst>
      <p:ext uri="{BB962C8B-B14F-4D97-AF65-F5344CB8AC3E}">
        <p14:creationId xmlns:p14="http://schemas.microsoft.com/office/powerpoint/2010/main" val="1890396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86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Krista Koeller</vt:lpstr>
      <vt:lpstr>I use morphometrics to study the break down of the neck-trunk boundary  </vt:lpstr>
      <vt:lpstr>Using morphometrics to study pectoral girdle evolution</vt:lpstr>
      <vt:lpstr>Using morphometrics to study pectoral girdle evolution</vt:lpstr>
      <vt:lpstr>Question: How might I analyze pectoral girdles with variable curves?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Krista Koeller</dc:title>
  <dc:creator>Koeller,Krista L</dc:creator>
  <cp:lastModifiedBy>Koeller,Krista L</cp:lastModifiedBy>
  <cp:revision>20</cp:revision>
  <dcterms:created xsi:type="dcterms:W3CDTF">2020-05-19T14:54:16Z</dcterms:created>
  <dcterms:modified xsi:type="dcterms:W3CDTF">2020-05-19T23:51:16Z</dcterms:modified>
</cp:coreProperties>
</file>